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D8BE"/>
    <a:srgbClr val="F0F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48BE2D1-17A9-4D82-9959-DC86650788F6}" v="1" dt="2025-02-19T16:53:51.7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55" d="100"/>
          <a:sy n="55" d="100"/>
        </p:scale>
        <p:origin x="908" y="2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e Murphy" userId="d8ce08ea3ce0a0f4" providerId="LiveId" clId="{A48BE2D1-17A9-4D82-9959-DC86650788F6}"/>
    <pc:docChg chg="custSel modSld">
      <pc:chgData name="Lee Murphy" userId="d8ce08ea3ce0a0f4" providerId="LiveId" clId="{A48BE2D1-17A9-4D82-9959-DC86650788F6}" dt="2025-02-19T16:54:51.937" v="45" actId="123"/>
      <pc:docMkLst>
        <pc:docMk/>
      </pc:docMkLst>
      <pc:sldChg chg="modSp mod">
        <pc:chgData name="Lee Murphy" userId="d8ce08ea3ce0a0f4" providerId="LiveId" clId="{A48BE2D1-17A9-4D82-9959-DC86650788F6}" dt="2025-02-19T16:54:51.937" v="45" actId="123"/>
        <pc:sldMkLst>
          <pc:docMk/>
          <pc:sldMk cId="3631348618" sldId="259"/>
        </pc:sldMkLst>
        <pc:spChg chg="mod">
          <ac:chgData name="Lee Murphy" userId="d8ce08ea3ce0a0f4" providerId="LiveId" clId="{A48BE2D1-17A9-4D82-9959-DC86650788F6}" dt="2025-02-19T16:53:13.086" v="10" actId="20577"/>
          <ac:spMkLst>
            <pc:docMk/>
            <pc:sldMk cId="3631348618" sldId="259"/>
            <ac:spMk id="2" creationId="{39447876-02E1-AAB1-53A9-39905427DE21}"/>
          </ac:spMkLst>
        </pc:spChg>
        <pc:spChg chg="mod">
          <ac:chgData name="Lee Murphy" userId="d8ce08ea3ce0a0f4" providerId="LiveId" clId="{A48BE2D1-17A9-4D82-9959-DC86650788F6}" dt="2025-02-19T16:54:51.937" v="45" actId="123"/>
          <ac:spMkLst>
            <pc:docMk/>
            <pc:sldMk cId="3631348618" sldId="259"/>
            <ac:spMk id="3" creationId="{6B91E21A-3D9F-C693-6D29-536A058B01C7}"/>
          </ac:spMkLst>
        </pc:spChg>
        <pc:picChg chg="mod">
          <ac:chgData name="Lee Murphy" userId="d8ce08ea3ce0a0f4" providerId="LiveId" clId="{A48BE2D1-17A9-4D82-9959-DC86650788F6}" dt="2025-02-19T16:53:58.074" v="39" actId="1076"/>
          <ac:picMkLst>
            <pc:docMk/>
            <pc:sldMk cId="3631348618" sldId="259"/>
            <ac:picMk id="8" creationId="{1ED49489-B2ED-E351-F4E7-CD3BDEB0029F}"/>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2/19/2025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2/19/2025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2/19/2025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2/19/2025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2/19/2025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6D8BE"/>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2/19/2025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6D8BE"/>
        </a:solidFill>
        <a:effectLst/>
      </p:bgPr>
    </p:bg>
    <p:spTree>
      <p:nvGrpSpPr>
        <p:cNvPr id="1" name="">
          <a:extLst>
            <a:ext uri="{FF2B5EF4-FFF2-40B4-BE49-F238E27FC236}">
              <a16:creationId xmlns:a16="http://schemas.microsoft.com/office/drawing/2014/main" id="{E328DC8B-5524-8EF6-6371-959A7097D67D}"/>
            </a:ext>
          </a:extLst>
        </p:cNvPr>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9447876-02E1-AAB1-53A9-39905427DE21}"/>
              </a:ext>
            </a:extLst>
          </p:cNvPr>
          <p:cNvSpPr>
            <a:spLocks noGrp="1"/>
          </p:cNvSpPr>
          <p:nvPr>
            <p:ph type="title"/>
          </p:nvPr>
        </p:nvSpPr>
        <p:spPr>
          <a:xfrm>
            <a:off x="572493" y="238539"/>
            <a:ext cx="11018520" cy="1434415"/>
          </a:xfrm>
        </p:spPr>
        <p:txBody>
          <a:bodyPr vert="horz" lIns="91440" tIns="45720" rIns="91440" bIns="45720" rtlCol="0" anchor="b">
            <a:normAutofit/>
          </a:bodyPr>
          <a:lstStyle/>
          <a:p>
            <a:r>
              <a:rPr lang="en-US" sz="5400" dirty="0"/>
              <a:t>Lisa Barden</a:t>
            </a:r>
          </a:p>
        </p:txBody>
      </p:sp>
      <p:sp>
        <p:nvSpPr>
          <p:cNvPr id="18"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B91E21A-3D9F-C693-6D29-536A058B01C7}"/>
              </a:ext>
            </a:extLst>
          </p:cNvPr>
          <p:cNvSpPr>
            <a:spLocks noGrp="1"/>
          </p:cNvSpPr>
          <p:nvPr>
            <p:ph sz="half" idx="1"/>
          </p:nvPr>
        </p:nvSpPr>
        <p:spPr>
          <a:xfrm>
            <a:off x="584068" y="2071316"/>
            <a:ext cx="6713552" cy="4119172"/>
          </a:xfrm>
        </p:spPr>
        <p:txBody>
          <a:bodyPr vert="horz" lIns="91440" tIns="45720" rIns="91440" bIns="45720" rtlCol="0" anchor="t">
            <a:normAutofit fontScale="92500" lnSpcReduction="20000"/>
          </a:bodyPr>
          <a:lstStyle/>
          <a:p>
            <a:r>
              <a:rPr lang="en-US" sz="2200" dirty="0">
                <a:effectLst/>
              </a:rPr>
              <a:t>Role – Joint Camp Chief</a:t>
            </a:r>
          </a:p>
          <a:p>
            <a:endParaRPr lang="en-US" sz="2200" dirty="0"/>
          </a:p>
          <a:p>
            <a:pPr algn="just"/>
            <a:r>
              <a:rPr lang="en-GB"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I am looking forward to being the Joint Camp Chief of WSIJ2025 and welcoming you all to the camp.  Having first attend WS as a Ranger, I have attended as a leader bring Guides from my unit 1st </a:t>
            </a:r>
            <a:r>
              <a:rPr lang="en-GB" sz="1800" dirty="0" err="1">
                <a:solidFill>
                  <a:srgbClr val="000000"/>
                </a:solidFill>
                <a:effectLst/>
                <a:latin typeface="Aptos" panose="020B0004020202020204" pitchFamily="34" charset="0"/>
                <a:ea typeface="Times New Roman" panose="02020603050405020304" pitchFamily="18" charset="0"/>
                <a:cs typeface="Aptos" panose="020B0004020202020204" pitchFamily="34" charset="0"/>
              </a:rPr>
              <a:t>Cowfold</a:t>
            </a:r>
            <a:r>
              <a:rPr lang="en-GB"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Guides, where I was an assistant until I become County Commissioner in 2017.  Having finished my County Commissioner role I now help with 1st Partridge Green Guides, whilst continuing to be Snowy owl with 3rd Henfield Brownies, where I started off as a Pack Leader to gain my BP Trefoil (as it then was).  I enjoy the fun, adventure and opportunities we off our young members as well as the opportunities we get as adult volunteers, from taking part in the Lord Mayors Show to parading at the Cenotaph.  I have always loved camping and being outdoors.</a:t>
            </a:r>
            <a:endParaRPr lang="en-GB" sz="1800" dirty="0">
              <a:effectLst/>
              <a:latin typeface="Aptos" panose="020B0004020202020204" pitchFamily="34" charset="0"/>
              <a:ea typeface="Aptos" panose="020B0004020202020204" pitchFamily="34" charset="0"/>
              <a:cs typeface="Aptos" panose="020B0004020202020204" pitchFamily="34" charset="0"/>
            </a:endParaRPr>
          </a:p>
          <a:p>
            <a:pPr marL="0" indent="0" algn="just">
              <a:buNone/>
            </a:pPr>
            <a:r>
              <a:rPr lang="en-GB"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a:t>
            </a:r>
            <a:endParaRPr lang="en-GB" sz="1800" dirty="0">
              <a:effectLst/>
              <a:latin typeface="Aptos" panose="020B0004020202020204" pitchFamily="34" charset="0"/>
              <a:ea typeface="Aptos" panose="020B0004020202020204" pitchFamily="34" charset="0"/>
              <a:cs typeface="Aptos" panose="020B0004020202020204" pitchFamily="34" charset="0"/>
            </a:endParaRPr>
          </a:p>
          <a:p>
            <a:pPr algn="just"/>
            <a:r>
              <a:rPr lang="en-GB"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In my working life I am a qualified Farm Secretary working on the same Dairy farm locally 1 day a week, with the other 4 for an accountancy group.  I like reading especially crime fiction and swimming when I get a chance.</a:t>
            </a:r>
            <a:endParaRPr lang="en-GB" sz="1800" dirty="0">
              <a:effectLst/>
              <a:latin typeface="Aptos" panose="020B0004020202020204" pitchFamily="34" charset="0"/>
              <a:ea typeface="Aptos" panose="020B0004020202020204" pitchFamily="34" charset="0"/>
              <a:cs typeface="Aptos" panose="020B0004020202020204" pitchFamily="34" charset="0"/>
            </a:endParaRPr>
          </a:p>
          <a:p>
            <a:endParaRPr lang="en-US" sz="2200" dirty="0"/>
          </a:p>
        </p:txBody>
      </p:sp>
      <p:pic>
        <p:nvPicPr>
          <p:cNvPr id="8" name="Content Placeholder 7">
            <a:extLst>
              <a:ext uri="{FF2B5EF4-FFF2-40B4-BE49-F238E27FC236}">
                <a16:creationId xmlns:a16="http://schemas.microsoft.com/office/drawing/2014/main" id="{1ED49489-B2ED-E351-F4E7-CD3BDEB0029F}"/>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rcRect t="5753" b="5753"/>
          <a:stretch/>
        </p:blipFill>
        <p:spPr>
          <a:xfrm>
            <a:off x="7604229" y="2082646"/>
            <a:ext cx="3941064" cy="4096512"/>
          </a:xfrm>
          <a:prstGeom prst="rect">
            <a:avLst/>
          </a:prstGeom>
        </p:spPr>
      </p:pic>
    </p:spTree>
    <p:extLst>
      <p:ext uri="{BB962C8B-B14F-4D97-AF65-F5344CB8AC3E}">
        <p14:creationId xmlns:p14="http://schemas.microsoft.com/office/powerpoint/2010/main" val="36313486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28854</TotalTime>
  <Words>201</Words>
  <Application>Microsoft Office PowerPoint</Application>
  <PresentationFormat>Widescreen</PresentationFormat>
  <Paragraphs>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Aptos</vt:lpstr>
      <vt:lpstr>Aptos Display</vt:lpstr>
      <vt:lpstr>Arial</vt:lpstr>
      <vt:lpstr>office theme</vt:lpstr>
      <vt:lpstr>Lisa Barden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Lee Murphy</dc:creator>
  <cp:lastModifiedBy>Lee Murphy</cp:lastModifiedBy>
  <cp:revision>37</cp:revision>
  <dcterms:created xsi:type="dcterms:W3CDTF">2013-07-15T20:26:40Z</dcterms:created>
  <dcterms:modified xsi:type="dcterms:W3CDTF">2025-02-19T16:54:54Z</dcterms:modified>
</cp:coreProperties>
</file>