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D8BE"/>
    <a:srgbClr val="F0F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0DBF5B-3C9E-4F4A-9920-C0D149DD7180}" v="1" dt="2025-02-19T17:00:24.9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55" d="100"/>
          <a:sy n="55" d="100"/>
        </p:scale>
        <p:origin x="908" y="2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e Murphy" userId="d8ce08ea3ce0a0f4" providerId="LiveId" clId="{A30DBF5B-3C9E-4F4A-9920-C0D149DD7180}"/>
    <pc:docChg chg="custSel modSld">
      <pc:chgData name="Lee Murphy" userId="d8ce08ea3ce0a0f4" providerId="LiveId" clId="{A30DBF5B-3C9E-4F4A-9920-C0D149DD7180}" dt="2025-02-19T17:01:15.833" v="35" actId="27636"/>
      <pc:docMkLst>
        <pc:docMk/>
      </pc:docMkLst>
      <pc:sldChg chg="modSp mod">
        <pc:chgData name="Lee Murphy" userId="d8ce08ea3ce0a0f4" providerId="LiveId" clId="{A30DBF5B-3C9E-4F4A-9920-C0D149DD7180}" dt="2025-02-19T17:01:15.833" v="35" actId="27636"/>
        <pc:sldMkLst>
          <pc:docMk/>
          <pc:sldMk cId="3631348618" sldId="259"/>
        </pc:sldMkLst>
        <pc:spChg chg="mod">
          <ac:chgData name="Lee Murphy" userId="d8ce08ea3ce0a0f4" providerId="LiveId" clId="{A30DBF5B-3C9E-4F4A-9920-C0D149DD7180}" dt="2025-02-19T17:00:35.829" v="18" actId="20577"/>
          <ac:spMkLst>
            <pc:docMk/>
            <pc:sldMk cId="3631348618" sldId="259"/>
            <ac:spMk id="2" creationId="{39447876-02E1-AAB1-53A9-39905427DE21}"/>
          </ac:spMkLst>
        </pc:spChg>
        <pc:spChg chg="mod">
          <ac:chgData name="Lee Murphy" userId="d8ce08ea3ce0a0f4" providerId="LiveId" clId="{A30DBF5B-3C9E-4F4A-9920-C0D149DD7180}" dt="2025-02-19T17:01:15.833" v="35" actId="27636"/>
          <ac:spMkLst>
            <pc:docMk/>
            <pc:sldMk cId="3631348618" sldId="259"/>
            <ac:spMk id="3" creationId="{6B91E21A-3D9F-C693-6D29-536A058B01C7}"/>
          </ac:spMkLst>
        </pc:spChg>
        <pc:picChg chg="mod">
          <ac:chgData name="Lee Murphy" userId="d8ce08ea3ce0a0f4" providerId="LiveId" clId="{A30DBF5B-3C9E-4F4A-9920-C0D149DD7180}" dt="2025-02-19T17:00:24.924" v="0" actId="14826"/>
          <ac:picMkLst>
            <pc:docMk/>
            <pc:sldMk cId="3631348618" sldId="259"/>
            <ac:picMk id="8" creationId="{1ED49489-B2ED-E351-F4E7-CD3BDEB0029F}"/>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2/19/2025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2/19/2025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2/19/2025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2/19/2025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2/19/2025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6D8BE"/>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2/19/2025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6D8BE"/>
        </a:solidFill>
        <a:effectLst/>
      </p:bgPr>
    </p:bg>
    <p:spTree>
      <p:nvGrpSpPr>
        <p:cNvPr id="1" name="">
          <a:extLst>
            <a:ext uri="{FF2B5EF4-FFF2-40B4-BE49-F238E27FC236}">
              <a16:creationId xmlns:a16="http://schemas.microsoft.com/office/drawing/2014/main" id="{E328DC8B-5524-8EF6-6371-959A7097D67D}"/>
            </a:ext>
          </a:extLst>
        </p:cNvPr>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9447876-02E1-AAB1-53A9-39905427DE21}"/>
              </a:ext>
            </a:extLst>
          </p:cNvPr>
          <p:cNvSpPr>
            <a:spLocks noGrp="1"/>
          </p:cNvSpPr>
          <p:nvPr>
            <p:ph type="title"/>
          </p:nvPr>
        </p:nvSpPr>
        <p:spPr>
          <a:xfrm>
            <a:off x="572493" y="238539"/>
            <a:ext cx="11018520" cy="1434415"/>
          </a:xfrm>
        </p:spPr>
        <p:txBody>
          <a:bodyPr vert="horz" lIns="91440" tIns="45720" rIns="91440" bIns="45720" rtlCol="0" anchor="b">
            <a:normAutofit/>
          </a:bodyPr>
          <a:lstStyle/>
          <a:p>
            <a:r>
              <a:rPr lang="en-US" sz="5400" dirty="0"/>
              <a:t>Kirstin Bosley</a:t>
            </a:r>
          </a:p>
        </p:txBody>
      </p:sp>
      <p:sp>
        <p:nvSpPr>
          <p:cNvPr id="18"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B91E21A-3D9F-C693-6D29-536A058B01C7}"/>
              </a:ext>
            </a:extLst>
          </p:cNvPr>
          <p:cNvSpPr>
            <a:spLocks noGrp="1"/>
          </p:cNvSpPr>
          <p:nvPr>
            <p:ph sz="half" idx="1"/>
          </p:nvPr>
        </p:nvSpPr>
        <p:spPr>
          <a:xfrm>
            <a:off x="584068" y="2071316"/>
            <a:ext cx="6713552" cy="4119172"/>
          </a:xfrm>
        </p:spPr>
        <p:txBody>
          <a:bodyPr vert="horz" lIns="91440" tIns="45720" rIns="91440" bIns="45720" rtlCol="0" anchor="t">
            <a:normAutofit fontScale="85000" lnSpcReduction="20000"/>
          </a:bodyPr>
          <a:lstStyle/>
          <a:p>
            <a:r>
              <a:rPr lang="en-US" sz="2200" dirty="0">
                <a:effectLst/>
              </a:rPr>
              <a:t>Role – Media Team Lead</a:t>
            </a:r>
          </a:p>
          <a:p>
            <a:endParaRPr lang="en-US" sz="2200" dirty="0"/>
          </a:p>
          <a:p>
            <a:r>
              <a:rPr lang="en-GB"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I am looking forward to attending my first full WSIJ camp as the Media Lead volunteer having previously visited my daughters and their local guide and ranger units plus covering 'Wet Wednesday' for Sussex West county as the PR and social media lead in 2017. I enjoy the opportunities we get as adult volunteers, from taking part in the Lord Mayors Show to taking young members on international trips and volunteering at large scale events.</a:t>
            </a:r>
            <a:endParaRPr lang="en-GB" sz="1800" dirty="0">
              <a:effectLst/>
              <a:latin typeface="Aptos" panose="020B0004020202020204" pitchFamily="34" charset="0"/>
              <a:ea typeface="Aptos" panose="020B0004020202020204" pitchFamily="34" charset="0"/>
              <a:cs typeface="Aptos" panose="020B0004020202020204" pitchFamily="34" charset="0"/>
            </a:endParaRPr>
          </a:p>
          <a:p>
            <a:r>
              <a:rPr lang="en-GB"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I have a particular love of nature and wildlife and everything being outdoors has to offer.</a:t>
            </a:r>
            <a:endParaRPr lang="en-GB" sz="1800" dirty="0">
              <a:effectLst/>
              <a:latin typeface="Aptos" panose="020B0004020202020204" pitchFamily="34" charset="0"/>
              <a:ea typeface="Aptos" panose="020B0004020202020204" pitchFamily="34" charset="0"/>
              <a:cs typeface="Aptos" panose="020B0004020202020204" pitchFamily="34" charset="0"/>
            </a:endParaRPr>
          </a:p>
          <a:p>
            <a:r>
              <a:rPr lang="en-GB"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I am currently a unit leader, a </a:t>
            </a:r>
            <a:r>
              <a:rPr lang="en-GB" sz="1800" dirty="0" err="1">
                <a:solidFill>
                  <a:srgbClr val="000000"/>
                </a:solidFill>
                <a:effectLst/>
                <a:latin typeface="Aptos" panose="020B0004020202020204" pitchFamily="34" charset="0"/>
                <a:ea typeface="Times New Roman" panose="02020603050405020304" pitchFamily="18" charset="0"/>
                <a:cs typeface="Aptos" panose="020B0004020202020204" pitchFamily="34" charset="0"/>
              </a:rPr>
              <a:t>LaSER</a:t>
            </a:r>
            <a:r>
              <a:rPr lang="en-GB"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Region trainer plus a Sussex West division commissioner and I'm really looking forward to welcoming some of our division guide and ranger units to experience everything WSIJ has to offer along with all the other guide and scout groups.</a:t>
            </a:r>
            <a:endParaRPr lang="en-GB" sz="1800" dirty="0">
              <a:effectLst/>
              <a:latin typeface="Aptos" panose="020B0004020202020204" pitchFamily="34" charset="0"/>
              <a:ea typeface="Aptos" panose="020B0004020202020204" pitchFamily="34" charset="0"/>
              <a:cs typeface="Aptos" panose="020B0004020202020204" pitchFamily="34" charset="0"/>
            </a:endParaRPr>
          </a:p>
          <a:p>
            <a:r>
              <a:rPr lang="en-GB"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It has been great to be involved in the planning and set up of this camp which is looking like it will be full of fun, adventure and wonderful opportunities for our young members. </a:t>
            </a:r>
            <a:endParaRPr lang="en-GB" sz="1800" dirty="0">
              <a:effectLst/>
              <a:latin typeface="Aptos" panose="020B0004020202020204" pitchFamily="34" charset="0"/>
              <a:ea typeface="Aptos" panose="020B0004020202020204" pitchFamily="34" charset="0"/>
              <a:cs typeface="Aptos" panose="020B0004020202020204" pitchFamily="34" charset="0"/>
            </a:endParaRPr>
          </a:p>
          <a:p>
            <a:r>
              <a:rPr lang="en-GB" sz="1800">
                <a:solidFill>
                  <a:srgbClr val="000000"/>
                </a:solidFill>
                <a:effectLst/>
                <a:latin typeface="Aptos" panose="020B0004020202020204" pitchFamily="34" charset="0"/>
                <a:ea typeface="Times New Roman" panose="02020603050405020304" pitchFamily="18" charset="0"/>
                <a:cs typeface="Aptos" panose="020B0004020202020204" pitchFamily="34" charset="0"/>
              </a:rPr>
              <a:t> </a:t>
            </a:r>
            <a:endParaRPr lang="en-GB" sz="1800">
              <a:effectLst/>
              <a:latin typeface="Aptos" panose="020B0004020202020204" pitchFamily="34" charset="0"/>
              <a:ea typeface="Aptos" panose="020B0004020202020204" pitchFamily="34" charset="0"/>
              <a:cs typeface="Aptos" panose="020B0004020202020204" pitchFamily="34" charset="0"/>
            </a:endParaRPr>
          </a:p>
          <a:p>
            <a:endParaRPr lang="en-US" sz="2200" dirty="0"/>
          </a:p>
        </p:txBody>
      </p:sp>
      <p:pic>
        <p:nvPicPr>
          <p:cNvPr id="8" name="Content Placeholder 7">
            <a:extLst>
              <a:ext uri="{FF2B5EF4-FFF2-40B4-BE49-F238E27FC236}">
                <a16:creationId xmlns:a16="http://schemas.microsoft.com/office/drawing/2014/main" id="{1ED49489-B2ED-E351-F4E7-CD3BDEB0029F}"/>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rcRect t="5913" b="5913"/>
          <a:stretch/>
        </p:blipFill>
        <p:spPr>
          <a:xfrm>
            <a:off x="7604229" y="2082646"/>
            <a:ext cx="3941064" cy="4096512"/>
          </a:xfrm>
          <a:prstGeom prst="rect">
            <a:avLst/>
          </a:prstGeom>
        </p:spPr>
      </p:pic>
    </p:spTree>
    <p:extLst>
      <p:ext uri="{BB962C8B-B14F-4D97-AF65-F5344CB8AC3E}">
        <p14:creationId xmlns:p14="http://schemas.microsoft.com/office/powerpoint/2010/main" val="36313486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28855</TotalTime>
  <Words>189</Words>
  <Application>Microsoft Office PowerPoint</Application>
  <PresentationFormat>Widescreen</PresentationFormat>
  <Paragraphs>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Aptos</vt:lpstr>
      <vt:lpstr>Aptos Display</vt:lpstr>
      <vt:lpstr>Arial</vt:lpstr>
      <vt:lpstr>office theme</vt:lpstr>
      <vt:lpstr>Kirstin Bosley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Lee Murphy</dc:creator>
  <cp:lastModifiedBy>Lee Murphy</cp:lastModifiedBy>
  <cp:revision>38</cp:revision>
  <dcterms:created xsi:type="dcterms:W3CDTF">2013-07-15T20:26:40Z</dcterms:created>
  <dcterms:modified xsi:type="dcterms:W3CDTF">2025-02-19T17:01:19Z</dcterms:modified>
</cp:coreProperties>
</file>